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59" r:id="rId3"/>
    <p:sldId id="273" r:id="rId4"/>
    <p:sldId id="274" r:id="rId5"/>
    <p:sldId id="258" r:id="rId6"/>
    <p:sldId id="266" r:id="rId7"/>
    <p:sldId id="262" r:id="rId8"/>
    <p:sldId id="263" r:id="rId9"/>
    <p:sldId id="264" r:id="rId10"/>
    <p:sldId id="265" r:id="rId11"/>
    <p:sldId id="267" r:id="rId12"/>
    <p:sldId id="269" r:id="rId13"/>
    <p:sldId id="268" r:id="rId14"/>
    <p:sldId id="270" r:id="rId15"/>
    <p:sldId id="294" r:id="rId16"/>
    <p:sldId id="295" r:id="rId17"/>
    <p:sldId id="292" r:id="rId18"/>
    <p:sldId id="302" r:id="rId19"/>
    <p:sldId id="291" r:id="rId20"/>
    <p:sldId id="298" r:id="rId21"/>
    <p:sldId id="289" r:id="rId22"/>
    <p:sldId id="304" r:id="rId23"/>
    <p:sldId id="288" r:id="rId24"/>
    <p:sldId id="303" r:id="rId25"/>
    <p:sldId id="286" r:id="rId26"/>
    <p:sldId id="305" r:id="rId27"/>
    <p:sldId id="284" r:id="rId28"/>
    <p:sldId id="285" r:id="rId29"/>
    <p:sldId id="280" r:id="rId30"/>
    <p:sldId id="281" r:id="rId31"/>
    <p:sldId id="277" r:id="rId32"/>
    <p:sldId id="275" r:id="rId33"/>
    <p:sldId id="278" r:id="rId34"/>
    <p:sldId id="276" r:id="rId35"/>
    <p:sldId id="271" r:id="rId36"/>
    <p:sldId id="272" r:id="rId37"/>
    <p:sldId id="282" r:id="rId38"/>
    <p:sldId id="283" r:id="rId39"/>
    <p:sldId id="290" r:id="rId40"/>
    <p:sldId id="300" r:id="rId41"/>
    <p:sldId id="293" r:id="rId42"/>
    <p:sldId id="301" r:id="rId43"/>
    <p:sldId id="287" r:id="rId44"/>
    <p:sldId id="299" r:id="rId4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48" d="100"/>
          <a:sy n="48" d="100"/>
        </p:scale>
        <p:origin x="2304" y="4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9950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0174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6079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587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765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351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498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353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2217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616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0469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8F3B4-1EFF-4F5C-9A73-9A04240A8045}" type="datetimeFigureOut">
              <a:rPr lang="fr-FR" smtClean="0"/>
              <a:t>17/03/2023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CCB96-26CF-46D2-B94F-A6B29B2FB3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453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22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28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7" Type="http://schemas.openxmlformats.org/officeDocument/2006/relationships/image" Target="../media/image34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7" Type="http://schemas.openxmlformats.org/officeDocument/2006/relationships/image" Target="../media/image40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7" Type="http://schemas.openxmlformats.org/officeDocument/2006/relationships/image" Target="../media/image53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emf"/><Relationship Id="rId4" Type="http://schemas.openxmlformats.org/officeDocument/2006/relationships/image" Target="../media/image58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emf"/><Relationship Id="rId4" Type="http://schemas.openxmlformats.org/officeDocument/2006/relationships/image" Target="../media/image6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emf"/><Relationship Id="rId4" Type="http://schemas.openxmlformats.org/officeDocument/2006/relationships/image" Target="../media/image65.e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emf"/><Relationship Id="rId4" Type="http://schemas.openxmlformats.org/officeDocument/2006/relationships/image" Target="../media/image69.e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e 30">
            <a:extLst>
              <a:ext uri="{FF2B5EF4-FFF2-40B4-BE49-F238E27FC236}">
                <a16:creationId xmlns:a16="http://schemas.microsoft.com/office/drawing/2014/main" id="{F547A54F-3395-F1A2-DC45-A02324DA7B3D}"/>
              </a:ext>
            </a:extLst>
          </p:cNvPr>
          <p:cNvGrpSpPr/>
          <p:nvPr/>
        </p:nvGrpSpPr>
        <p:grpSpPr>
          <a:xfrm>
            <a:off x="1119046" y="157712"/>
            <a:ext cx="4617525" cy="9603276"/>
            <a:chOff x="1122618" y="102946"/>
            <a:chExt cx="4617525" cy="9603276"/>
          </a:xfrm>
        </p:grpSpPr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133E29EF-0817-6FEA-5866-263CA9EB5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5000" y="102946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C1049CDB-C652-B2B4-0B9D-EA708019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381" y="6502486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30E8031A-13A1-5673-73E8-590F65028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6143" y="6502486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C60C42D6-2FD6-2ADB-33FA-01A5C6F05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6191" y="3296363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3ED1BCDC-727A-CF68-BDAE-4298F38AB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4953" y="3296363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88A587F1-E114-D895-55C5-F43EE2EC20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4954" y="102946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92587543-9F38-0D46-94CA-4D853C135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2618" y="3303513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51E91CA4-5595-E305-B6FA-00A1CCDD9E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1380" y="3303513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505748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63880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D6A57C0-C146-ACAA-D9D0-567C6A171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6775D9F-B4FB-8FDC-8604-F56D156BA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7A93F27-014D-F6FC-0A9C-FA1526BFB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0E8EFEB-C9A4-DB46-AF34-86AE0902E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015527F-F621-FC06-FED9-9050E5889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9EA1559-1633-7E79-37B6-8E7DA4C97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90991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5036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D6A57C0-C146-ACAA-D9D0-567C6A171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6775D9F-B4FB-8FDC-8604-F56D156BA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7A93F27-014D-F6FC-0A9C-FA1526BFB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0E8EFEB-C9A4-DB46-AF34-86AE0902E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015527F-F621-FC06-FED9-9050E5889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9EA1559-1633-7E79-37B6-8E7DA4C97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08856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46944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384E264-0974-499D-1CE0-F4DA58131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607" y="14739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EAD977E-C588-028A-3438-69522FA07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607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6D1B835-B1EE-5C9E-4D84-19057B962F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F21D045-F09F-F66D-D79D-1E315A2D57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0607" y="3351132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141216E-AA25-D3EA-8D3E-EC63020F77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547864E-CEA8-7935-0A7D-E52EEC2DED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000" y="14739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89021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052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C09CB293-2EEA-251F-8A73-ED3A929D9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3335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2B0AE9E5-9BAE-DAC5-E068-781F3A22B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3335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A3CD1E41-0E8E-2009-CC89-72F5E7A70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000" y="333708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09909D5-E344-7D39-FB4C-6545CA6598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333708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228238C-05F8-71BF-21F6-4EC9AA3502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654082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04B9DA5-E757-F11F-5522-26462339A5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5000" y="654082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68247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03343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781DF14-773B-A151-8411-815749149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760" y="15052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D46E117-1B85-54AD-89D9-9651E8692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760" y="335425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0CC32A4-4B92-6004-99CD-980ED72041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000" y="655799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12332-FDC8-3B9F-1022-C283D5CFA1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655799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919EB72-E793-1480-E138-B2D6EAC9DD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335425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6238DCF-D223-ED43-3705-B32AD1C04D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000" y="15052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6888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8E14372E-F6B1-530D-28AD-5CE8F64AF9A6}"/>
              </a:ext>
            </a:extLst>
          </p:cNvPr>
          <p:cNvGrpSpPr/>
          <p:nvPr/>
        </p:nvGrpSpPr>
        <p:grpSpPr>
          <a:xfrm>
            <a:off x="1120237" y="156676"/>
            <a:ext cx="4617526" cy="9606448"/>
            <a:chOff x="1120237" y="156676"/>
            <a:chExt cx="4617526" cy="9606448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ECB141AF-D05E-89C0-CB58-A3EC18FDB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0237" y="156676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A84E8872-7572-F20B-7E58-91D914BD8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0" y="156676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13FC944A-E806-1CBF-EEFD-1EDF25B46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5000" y="3360413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6E164303-1524-8C1C-D7A7-546A98967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3763" y="3360413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400B7773-EAA6-E367-1EBC-DFF685E3D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5000" y="6559387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87BDF1F3-D6D1-867C-ACCD-2CD4C4773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3763" y="6559387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44931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778834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620704C9-8794-EC4F-655D-EA25BC665E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42397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6F18461-D642-0E1C-EE85-83C3AB28E8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4901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6176D80-E82A-0705-479A-6681322B2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656311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4A247823-BE44-11EC-3926-15A9DDF82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335275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DA9EA19C-DC97-D139-B166-4BDB171C32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5000" y="335937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6B5A2C8E-34CC-84AE-17BA-0980A28DAA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5000" y="655980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649291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733998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2DA2C61-535D-DE63-1484-055A31D51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4704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65E4323-1AE2-1F5F-60E2-27AFE5D69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000" y="655078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CDD6856-DF2E-AE7D-2370-938EB519F9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655078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AFF13D6-6F07-5F22-6941-5112D05FA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334704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A84E4C2-DB2F-37AD-DE5E-D9DBC90F13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14331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73D23E9-1B92-883F-D09F-AA54D2A8C2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5000" y="14331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410577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30394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BCD86E5-24B5-0AD5-9F9A-B90B4BD2A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5290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3D2DFF1-C387-644E-4770-140ED64D3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655290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D15FA3C-7B83-A545-FB02-D3C01C3F2E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14543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B2BA670-F8C3-9457-C601-D4AB46C680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000" y="14543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0743A7F-1FA5-5372-89F6-538A26E845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5000" y="3349172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2AC1FC3-E064-1ACB-6A02-68D28ACFC7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000" y="3349172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08253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707541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9F9E375-9BE2-7729-05C9-FEB01EA5F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3335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DEE5529-542B-CCC0-F81B-D7DD98A9C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1922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8D6305D-C23B-AFCC-7BDB-E753E050A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4412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FE4CF2A-8238-0283-4FFF-BF6462F1B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1922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DC10FBD-C8BF-8EA4-8559-BA9BAC074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4038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ED31AB2-E53D-4BD9-8F2A-9B3DBCC792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334412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357902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15769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052E17B-C534-E1C7-F40F-1CA139566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9966560-1DEA-392E-3D18-9C1C8C989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A3E47CF-753A-58F2-CA3B-F58CB8CBB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22D34B7-D50F-ADA3-2220-41C4C05F6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424BC4F-F74B-75E4-8347-4C608A2006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9AE11CC-9AD3-8D0D-6DFF-3C0F6FB54D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76214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e 30">
            <a:extLst>
              <a:ext uri="{FF2B5EF4-FFF2-40B4-BE49-F238E27FC236}">
                <a16:creationId xmlns:a16="http://schemas.microsoft.com/office/drawing/2014/main" id="{F547A54F-3395-F1A2-DC45-A02324DA7B3D}"/>
              </a:ext>
            </a:extLst>
          </p:cNvPr>
          <p:cNvGrpSpPr/>
          <p:nvPr/>
        </p:nvGrpSpPr>
        <p:grpSpPr>
          <a:xfrm>
            <a:off x="1119046" y="157712"/>
            <a:ext cx="4617525" cy="9603276"/>
            <a:chOff x="1122618" y="102946"/>
            <a:chExt cx="4617525" cy="9603276"/>
          </a:xfrm>
        </p:grpSpPr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133E29EF-0817-6FEA-5866-263CA9EB5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5000" y="102946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C1049CDB-C652-B2B4-0B9D-EA708019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381" y="6502486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30E8031A-13A1-5673-73E8-590F65028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6143" y="6502486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C60C42D6-2FD6-2ADB-33FA-01A5C6F05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6191" y="3296363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3ED1BCDC-727A-CF68-BDAE-4298F38AB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4953" y="3296363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88A587F1-E114-D895-55C5-F43EE2EC20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4954" y="102946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92587543-9F38-0D46-94CA-4D853C135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2618" y="3303513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51E91CA4-5595-E305-B6FA-00A1CCDD9E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1380" y="3303513"/>
              <a:ext cx="2304000" cy="3203736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7891957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59596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DDDFC70-B149-135D-7382-DC9804115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382B0BD-725A-2BD6-F0A9-046E94CD9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FC66834-D249-9933-DD39-7DFB3B7A0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CFE8A6-3ADA-01C5-B909-AF11ED1321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64528907-6A24-52B8-9FF2-B1018A5660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5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6E6F2C3-8E79-C526-A2A9-DBEA131CBE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000" y="147395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067237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35A11AB-C635-BA15-1E3D-2B2B40676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549267D-D61C-1937-7CE7-EC2B10B9C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4739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67418A3-6D0E-6947-25A3-3D5EC45A1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3884417-2F56-4FE9-005A-24B6553E7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C4CA33C-6665-0321-7155-4C61B6847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34104D0-FAC6-21FB-2204-C6DE18372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426131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81AB0A-0CF7-18A8-CB09-F26FB82712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00" y="495300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B7D6AC6-1CFE-8400-DE32-5FF917320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959498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35A11AB-C635-BA15-1E3D-2B2B40676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67418A3-6D0E-6947-25A3-3D5EC45A1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57812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D6A57C0-C146-ACAA-D9D0-567C6A171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7A93F27-014D-F6FC-0A9C-FA1526BFB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015527F-F621-FC06-FED9-9050E5889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91725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00" y="14739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00" y="335113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00" y="6554868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607110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7798C33-BB1F-57AF-33BE-058940381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D76838F-C410-99FE-DEDD-D8B745AEE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404F160-BC47-FC94-F92B-FCC0A90E4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1749262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125C42D-A7CB-9DBD-F89A-14D188CEC2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428163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93C3E48-3806-90EE-7359-FC5A43421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A985B18-5675-40B2-FCDC-C9C2ADC86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915351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79AFE73-2469-F2F2-8AEB-966183FE1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DA11A4A-19B2-4709-560C-5F1E6646D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BDCCDA0-6341-F287-0728-8FF187C2A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E5916DC-B34E-FEB1-C2CC-A3670E207D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7878" y="17492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26161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8E14372E-F6B1-530D-28AD-5CE8F64AF9A6}"/>
              </a:ext>
            </a:extLst>
          </p:cNvPr>
          <p:cNvGrpSpPr/>
          <p:nvPr/>
        </p:nvGrpSpPr>
        <p:grpSpPr>
          <a:xfrm>
            <a:off x="1120237" y="156676"/>
            <a:ext cx="4617526" cy="9606448"/>
            <a:chOff x="1120237" y="156676"/>
            <a:chExt cx="4617526" cy="9606448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ECB141AF-D05E-89C0-CB58-A3EC18FDB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0237" y="156676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A84E8872-7572-F20B-7E58-91D914BD8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0" y="156676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13FC944A-E806-1CBF-EEFD-1EDF25B46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5000" y="3360413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6E164303-1524-8C1C-D7A7-546A98967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3763" y="3360413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400B7773-EAA6-E367-1EBC-DFF685E3D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5000" y="6559387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87BDF1F3-D6D1-867C-ACCD-2CD4C4773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3763" y="6559387"/>
              <a:ext cx="2304000" cy="3203737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329406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93C3E48-3806-90EE-7359-FC5A43421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A985B18-5675-40B2-FCDC-C9C2ADC86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964799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D9F796A-C4A3-E353-F891-265BBBCCC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495299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E47B352-3AD4-4A8A-66F3-0BA1F2E1F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4FBCDC3-7A18-C041-E787-0212EC6137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1749262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100B20E-DF39-20D7-6859-2A1AA7D62D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13349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93C3E48-3806-90EE-7359-FC5A43421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A985B18-5675-40B2-FCDC-C9C2ADC86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952780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D08D93A-9BD9-3529-70B5-9CEFA530F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E76DDE3-8386-B07A-8E59-79A7C2530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95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1B0120C-F589-7C2E-5E0E-8792EFE962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1749262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646279A-F029-46D0-54C4-122372E4D3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640908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93C3E48-3806-90EE-7359-FC5A43421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74926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A985B18-5675-40B2-FCDC-C9C2ADC86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4953000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95336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>
            <a:extLst>
              <a:ext uri="{FF2B5EF4-FFF2-40B4-BE49-F238E27FC236}">
                <a16:creationId xmlns:a16="http://schemas.microsoft.com/office/drawing/2014/main" id="{133E29EF-0817-6FEA-5866-263CA9EB5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910"/>
            <a:ext cx="2304000" cy="320373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C1049CDB-C652-B2B4-0B9D-EA7080197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9382"/>
            <a:ext cx="2304000" cy="320373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60C42D6-2FD6-2ADB-33FA-01A5C6F05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646"/>
            <a:ext cx="2304000" cy="320373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28DC5D56-16A8-E73F-E274-A5EFB074F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61907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FD651C8-B6DE-A27F-258A-C282A00FC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3365644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184CA4A-E5E7-C9DB-BBBF-9F440C5F1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6569381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77790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4995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BD5353-8891-58D6-B11F-8D0F9592F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B217459-E423-FBAA-348F-6C3AAA44C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FA91F5-E1D8-5977-6E4E-C007F9BC8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2E95971-D031-F93F-3920-ABB26CCD0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95E49BD-948D-CA91-D271-79ADBA3A5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B507F7F-94E5-8C7F-FA23-697281039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4547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B141AF-D05E-89C0-CB58-A3EC18FDB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84E8872-7572-F20B-7E58-91D914BD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FC944A-E806-1CBF-EEFD-1EDF25B46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164303-1524-8C1C-D7A7-546A98967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0B7773-EAA6-E367-1EBC-DFF685E3D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7BDF1F3-D6D1-867C-ACCD-2CD4C4773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16624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BD5353-8891-58D6-B11F-8D0F9592F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B217459-E423-FBAA-348F-6C3AAA44C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1439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FA91F5-E1D8-5977-6E4E-C007F9BC8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2E95971-D031-F93F-3920-ABB26CCD0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365176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95E49BD-948D-CA91-D271-79ADBA3A5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B507F7F-94E5-8C7F-FA23-697281039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6568913"/>
            <a:ext cx="2304000" cy="32037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370876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</TotalTime>
  <Words>0</Words>
  <Application>Microsoft Office PowerPoint</Application>
  <PresentationFormat>Format A4 (210 x 297 mm)</PresentationFormat>
  <Paragraphs>0</Paragraphs>
  <Slides>44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44</vt:i4>
      </vt:variant>
    </vt:vector>
  </HeadingPairs>
  <TitlesOfParts>
    <vt:vector size="4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DONNAY AURORE</dc:creator>
  <cp:lastModifiedBy>DONNAY AURORE</cp:lastModifiedBy>
  <cp:revision>4</cp:revision>
  <dcterms:created xsi:type="dcterms:W3CDTF">2023-03-17T08:27:01Z</dcterms:created>
  <dcterms:modified xsi:type="dcterms:W3CDTF">2023-03-17T15:21:20Z</dcterms:modified>
</cp:coreProperties>
</file>